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1" r:id="rId2"/>
    <p:sldId id="329" r:id="rId3"/>
    <p:sldId id="33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8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4995F-137D-46BF-8B8A-178943A12FEF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E3389-F76C-4F18-B101-1601A45EE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6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9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2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7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0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8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5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2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4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5201-2CCC-4D6F-AD90-78E8F9835EF6}" type="datetimeFigureOut">
              <a:rPr lang="en-US" smtClean="0"/>
              <a:pPr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A43A-7423-4A5B-B4CB-6F0A5A917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8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0" y="1066800"/>
            <a:ext cx="3782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BAC Q72  </a:t>
            </a:r>
            <a:r>
              <a:rPr lang="en-US" sz="2800" b="1" dirty="0" err="1" smtClean="0"/>
              <a:t>Transcriptome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60771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78494" y="236876"/>
            <a:ext cx="3554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 Q72  RNA sequencing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100" y="889636"/>
            <a:ext cx="4826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Samples: 4 of WT and 4 of BAC-Q72  at 8 </a:t>
            </a:r>
            <a:r>
              <a:rPr lang="en-US" b="1" dirty="0" err="1" smtClean="0"/>
              <a:t>wks</a:t>
            </a:r>
            <a:r>
              <a:rPr lang="en-US" b="1" dirty="0" smtClean="0"/>
              <a:t> old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1905000" y="2133600"/>
            <a:ext cx="1828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2133600"/>
            <a:ext cx="1828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39000" y="2133600"/>
            <a:ext cx="1828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58200" y="2133600"/>
            <a:ext cx="18288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84022" y="27490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14600" y="3733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99138" y="274903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41131" y="1764268"/>
            <a:ext cx="1034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BAC-Q72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64011" y="176426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Q127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23904" y="37504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96441" y="274903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685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43547" y="426720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~15%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1313" y="4846766"/>
            <a:ext cx="507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AdjP13: log2 </a:t>
            </a:r>
            <a:r>
              <a:rPr lang="en-US" dirty="0" err="1" smtClean="0"/>
              <a:t>Rto</a:t>
            </a:r>
            <a:r>
              <a:rPr lang="en-US" dirty="0" smtClean="0"/>
              <a:t> : +/-0.585</a:t>
            </a:r>
          </a:p>
          <a:p>
            <a:r>
              <a:rPr lang="en-US" dirty="0" smtClean="0"/>
              <a:t>This set of overlapped genes has no Pcp2 and Calb1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182182" y="4790264"/>
            <a:ext cx="4515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AdjP30: log2 </a:t>
            </a:r>
            <a:r>
              <a:rPr lang="en-US" dirty="0" err="1" smtClean="0"/>
              <a:t>Rto</a:t>
            </a:r>
            <a:r>
              <a:rPr lang="en-US" dirty="0" smtClean="0"/>
              <a:t> : +/-0.30</a:t>
            </a:r>
          </a:p>
          <a:p>
            <a:r>
              <a:rPr lang="en-US" dirty="0"/>
              <a:t>This set of overlapped genes: 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Pcp2 and Calb1 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545412" y="274952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7619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348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96200" y="275387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220200" y="376585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911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294107" y="274903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15736" y="1732002"/>
            <a:ext cx="1034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BAC-Q72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138616" y="1732002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Q127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413930" y="4078621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~29%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82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77498"/>
              </p:ext>
            </p:extLst>
          </p:nvPr>
        </p:nvGraphicFramePr>
        <p:xfrm>
          <a:off x="1066799" y="304793"/>
          <a:ext cx="9525004" cy="5259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6718"/>
                <a:gridCol w="1450261"/>
                <a:gridCol w="912575"/>
                <a:gridCol w="912575"/>
                <a:gridCol w="912575"/>
                <a:gridCol w="912575"/>
                <a:gridCol w="912575"/>
                <a:gridCol w="912575"/>
                <a:gridCol w="912575"/>
              </a:tblGrid>
              <a:tr h="31503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BAC Lg2Rto </a:t>
                      </a:r>
                      <a:r>
                        <a:rPr lang="en-US" sz="800" u="none" strike="noStrike" dirty="0" err="1">
                          <a:effectLst/>
                        </a:rPr>
                        <a:t>tg_wt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BOTH shared gene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# probes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Coronal (C), Sagital (S)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Purkinji (yes/No)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Granular cell (Y/N)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molecular layer (Y/N)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CBN (y/N)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Brain Stem (Y/N)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1.062125921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Sfrp4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0.872317314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Gbp3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0.850099027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Slc44a5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0.801392317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Cpsf4l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0.670664012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Polr2a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-0.310210496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Med12l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-0.312309444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Rhobtb2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-0.314213902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Ppp1r17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-0.317775875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-0.326657087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Gabbr1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-0.33568719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Arhgap5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00B050"/>
                          </a:solidFill>
                          <a:effectLst/>
                        </a:rPr>
                        <a:t>-0.336121321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Pcp2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-0.337115258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Srgap3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-0.344075918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Dgkz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-0.344752133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Baiap2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-0.349864602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Spns2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-0.350007176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Inpp5a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-0.352026224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Stk17b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00B050"/>
                          </a:solidFill>
                          <a:effectLst/>
                        </a:rPr>
                        <a:t>-0.355360627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Calb1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-0.355451703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Rph3a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-0.356595308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Ppapdc2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-0.362360388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Neurl1a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-0.369838178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Nsg1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-0.371022016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Slc20a1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-0.371693075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Gabbr2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-0.372385651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Ppp4r4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  <a:tr h="18314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-0.378317028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Fam135b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Y++++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00677"/>
              </p:ext>
            </p:extLst>
          </p:nvPr>
        </p:nvGraphicFramePr>
        <p:xfrm>
          <a:off x="3733800" y="5791200"/>
          <a:ext cx="464819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7467"/>
                <a:gridCol w="637467"/>
                <a:gridCol w="637467"/>
                <a:gridCol w="637467"/>
                <a:gridCol w="823395"/>
                <a:gridCol w="637467"/>
                <a:gridCol w="637467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Allen Atlas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PC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TOTAL SHARED GENES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DOWN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95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79/84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=95</a:t>
                      </a:r>
                      <a:r>
                        <a:rPr lang="en-US" sz="1200" u="none" strike="noStrike" dirty="0">
                          <a:effectLst/>
                        </a:rPr>
                        <a:t>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UP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 </a:t>
                      </a:r>
                      <a:r>
                        <a:rPr lang="en-US" sz="1200" u="none" strike="noStrike" dirty="0" smtClean="0">
                          <a:effectLst/>
                        </a:rPr>
                        <a:t>/ </a:t>
                      </a:r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=20</a:t>
                      </a:r>
                      <a:r>
                        <a:rPr lang="en-US" sz="1200" u="none" strike="noStrike" dirty="0">
                          <a:effectLst/>
                        </a:rPr>
                        <a:t>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14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14151</TotalTime>
  <Words>520</Words>
  <Application>Microsoft Macintosh PowerPoint</Application>
  <PresentationFormat>Custom</PresentationFormat>
  <Paragraphs>289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Sharan Paul</dc:creator>
  <cp:lastModifiedBy>Daniel Scoles</cp:lastModifiedBy>
  <cp:revision>299</cp:revision>
  <dcterms:created xsi:type="dcterms:W3CDTF">2013-08-21T15:00:07Z</dcterms:created>
  <dcterms:modified xsi:type="dcterms:W3CDTF">2015-02-18T22:32:10Z</dcterms:modified>
</cp:coreProperties>
</file>