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4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1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6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8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8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4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7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9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1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2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49918-914F-FB4B-8CBE-3B7EE8A7AE8A}" type="datetimeFigureOut">
              <a:rPr lang="en-US" smtClean="0"/>
              <a:t>2/19/15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1F44A-8349-BE46-9804-C5AA7EFEB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9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3385" y="6282267"/>
            <a:ext cx="2388151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latin typeface="Arial"/>
                <a:cs typeface="Arial"/>
              </a:rPr>
              <a:t>Hansen et al., 2012</a:t>
            </a:r>
            <a:endParaRPr lang="en-US" b="1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796" y="23451"/>
            <a:ext cx="5283204" cy="68466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01598" y="103266"/>
            <a:ext cx="370434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smtClean="0">
                <a:latin typeface="Arial"/>
                <a:cs typeface="Arial"/>
              </a:rPr>
              <a:t>Age </a:t>
            </a:r>
            <a:r>
              <a:rPr lang="en-US" b="1" dirty="0" smtClean="0">
                <a:latin typeface="Arial"/>
                <a:cs typeface="Arial"/>
              </a:rPr>
              <a:t>dependent reduction of Purkinje cell firing frequency in Q127 mice.</a:t>
            </a:r>
            <a:endParaRPr lang="en-US" b="1" dirty="0">
              <a:latin typeface="Arial"/>
              <a:cs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23733" y="1862667"/>
            <a:ext cx="16934" cy="3657600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12533" y="3186668"/>
            <a:ext cx="584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9348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6452" y="221802"/>
            <a:ext cx="8987548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latin typeface="Arial"/>
                <a:cs typeface="Arial"/>
              </a:rPr>
              <a:t>Neurophysiological phenotype of Q127 mice treated with ASO216 13 weeks</a:t>
            </a:r>
            <a:endParaRPr lang="en-US" b="1" dirty="0">
              <a:latin typeface="Arial"/>
              <a:cs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09" y="1406889"/>
            <a:ext cx="6629062" cy="359474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09661" y="1379867"/>
            <a:ext cx="23057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Mice    Neurons   Mean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97674" y="4103538"/>
            <a:ext cx="2372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1            50       40±1 Hz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2353" y="1950490"/>
            <a:ext cx="242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2           107       16±1 Hz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97674" y="2969173"/>
            <a:ext cx="242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2           102       42±2 Hz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29400" y="1379868"/>
            <a:ext cx="2439196" cy="33445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685800"/>
            <a:ext cx="4331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Tom Otis and </a:t>
            </a:r>
            <a:r>
              <a:rPr lang="en-US" sz="2000" b="1" dirty="0" err="1" smtClean="0">
                <a:solidFill>
                  <a:srgbClr val="000000"/>
                </a:solidFill>
                <a:latin typeface="Arial"/>
                <a:cs typeface="Arial"/>
              </a:rPr>
              <a:t>Meera</a:t>
            </a:r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/>
                <a:cs typeface="Arial"/>
              </a:rPr>
              <a:t>Pratap</a:t>
            </a:r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, UCLA</a:t>
            </a:r>
            <a:endParaRPr lang="en-US" sz="20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452" y="5945268"/>
            <a:ext cx="987049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latin typeface="Arial"/>
                <a:cs typeface="Arial"/>
              </a:rPr>
              <a:t>MATT2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606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lectrophysiology Matt4 5 wk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3500"/>
            <a:ext cx="9144000" cy="416584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6452" y="221802"/>
            <a:ext cx="8987548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latin typeface="Arial"/>
                <a:cs typeface="Arial"/>
              </a:rPr>
              <a:t>Neurophysiological phenotype of Q127 mice treated with ASO216 </a:t>
            </a:r>
            <a:r>
              <a:rPr lang="en-US" b="1" dirty="0">
                <a:latin typeface="Arial"/>
                <a:cs typeface="Arial"/>
              </a:rPr>
              <a:t>5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weeks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85800"/>
            <a:ext cx="4331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Tom Otis and </a:t>
            </a:r>
            <a:r>
              <a:rPr lang="en-US" sz="2000" b="1" dirty="0" err="1" smtClean="0">
                <a:solidFill>
                  <a:srgbClr val="000000"/>
                </a:solidFill>
                <a:latin typeface="Arial"/>
                <a:cs typeface="Arial"/>
              </a:rPr>
              <a:t>Meera</a:t>
            </a:r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Arial"/>
                <a:cs typeface="Arial"/>
              </a:rPr>
              <a:t>Pratap</a:t>
            </a:r>
            <a:r>
              <a:rPr lang="en-US" sz="2000" b="1" dirty="0" smtClean="0">
                <a:solidFill>
                  <a:srgbClr val="000000"/>
                </a:solidFill>
                <a:latin typeface="Arial"/>
                <a:cs typeface="Arial"/>
              </a:rPr>
              <a:t>, UCLA</a:t>
            </a:r>
            <a:endParaRPr lang="en-US" sz="20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452" y="5945268"/>
            <a:ext cx="987049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sz="192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latin typeface="Arial"/>
                <a:cs typeface="Arial"/>
              </a:rPr>
              <a:t>MATT4</a:t>
            </a:r>
            <a:endParaRPr lang="en-US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0072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76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Scoles</dc:creator>
  <cp:lastModifiedBy>Daniel Scoles</cp:lastModifiedBy>
  <cp:revision>3</cp:revision>
  <dcterms:created xsi:type="dcterms:W3CDTF">2015-02-20T00:24:30Z</dcterms:created>
  <dcterms:modified xsi:type="dcterms:W3CDTF">2015-02-20T00:55:21Z</dcterms:modified>
</cp:coreProperties>
</file>